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99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2" r:id="rId35"/>
    <p:sldId id="293" r:id="rId36"/>
    <p:sldId id="289" r:id="rId37"/>
    <p:sldId id="290" r:id="rId38"/>
    <p:sldId id="291" r:id="rId39"/>
    <p:sldId id="294" r:id="rId40"/>
    <p:sldId id="295" r:id="rId41"/>
    <p:sldId id="296" r:id="rId42"/>
    <p:sldId id="298" r:id="rId43"/>
    <p:sldId id="297" r:id="rId4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sz="4000" b="1" kern="1200">
        <a:solidFill>
          <a:srgbClr val="FF0000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33CC33"/>
    <a:srgbClr val="0066FF"/>
    <a:srgbClr val="FFCC66"/>
    <a:srgbClr val="FF9933"/>
    <a:srgbClr val="FF66CC"/>
    <a:srgbClr val="00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51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678C9E-0FB1-42DD-A665-FA41B7909EFB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4669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0FCF8-15D8-4680-AC18-69F2F97E0C7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7304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CF5EB-BA05-4ECE-93CB-1EC14E2583E1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88784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3DDBD-66DF-4708-9CBC-5F0B79C8FA2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56382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7405BF-87AE-410B-8E24-D307EFA3D96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0436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E6F06D-A660-40F3-96A3-069123A30332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77721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668403-41B0-4854-AA15-D2F3E6E8ACE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24807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5CCC4-717A-4562-A5DB-5E2AF1440E8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1393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41FAB-046D-4A5F-A5DE-E94D4454F35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039029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B2969D-F4DC-4AC3-9DF2-904334B9A64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34988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6456A-93C1-4EF4-83A9-144A77B2835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069661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ED99F23-D316-4042-866D-8FB36E45207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63802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4BFB8862-1D44-4463-B4C8-8D615C71C60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228565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Nadpis, 2 malé a 1 velký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3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61CCB39-EB12-485B-B44C-69837BA1994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77661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 alt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358C792-8FD7-46B6-841E-F4861673DF28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86762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cs-CZ" alt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cs-CZ" alt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+mn-lt"/>
              </a:defRPr>
            </a:lvl1pPr>
          </a:lstStyle>
          <a:p>
            <a:fld id="{ED17B658-2833-433F-B61A-93EBF6E8883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7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0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1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6.jpeg"/><Relationship Id="rId4" Type="http://schemas.openxmlformats.org/officeDocument/2006/relationships/image" Target="../media/image125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29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jpeg"/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3.jpeg"/><Relationship Id="rId4" Type="http://schemas.openxmlformats.org/officeDocument/2006/relationships/image" Target="../media/image13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7.jpeg"/><Relationship Id="rId4" Type="http://schemas.openxmlformats.org/officeDocument/2006/relationships/image" Target="../media/image136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 rotWithShape="0">
          <a:gsLst>
            <a:gs pos="0">
              <a:srgbClr val="FFFF00"/>
            </a:gs>
            <a:gs pos="100000">
              <a:srgbClr val="3399FF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AAAAA"/>
          <p:cNvPicPr>
            <a:picLocks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55650" y="1484313"/>
            <a:ext cx="7850188" cy="5162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1692275" y="115888"/>
            <a:ext cx="5543550" cy="10810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l-PL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Prezentace  činnosti   hasičů </a:t>
            </a:r>
          </a:p>
          <a:p>
            <a:pPr algn="ctr"/>
            <a:r>
              <a:rPr lang="pl-PL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z  Polanky  v  roce  2019</a:t>
            </a:r>
            <a:endParaRPr lang="cs-CZ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advTm="10000"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FF"/>
            </a:gs>
            <a:gs pos="100000">
              <a:srgbClr val="00FF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395288" y="115888"/>
            <a:ext cx="8229600" cy="649287"/>
          </a:xfrm>
        </p:spPr>
        <p:txBody>
          <a:bodyPr/>
          <a:lstStyle/>
          <a:p>
            <a:r>
              <a:rPr lang="cs-CZ" altLang="cs-CZ" sz="4000" b="1">
                <a:solidFill>
                  <a:srgbClr val="000099"/>
                </a:solidFill>
                <a:latin typeface="Comic Sans MS" pitchFamily="66" charset="0"/>
              </a:rPr>
              <a:t>Výroční valná hromada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sz="quarter" idx="4"/>
          </p:nvPr>
        </p:nvSpPr>
        <p:spPr>
          <a:xfrm flipH="1" flipV="1">
            <a:off x="8686800" y="3860800"/>
            <a:ext cx="69850" cy="77788"/>
          </a:xfrm>
        </p:spPr>
        <p:txBody>
          <a:bodyPr/>
          <a:lstStyle/>
          <a:p>
            <a:endParaRPr lang="cs-CZ" altLang="cs-CZ" sz="2400"/>
          </a:p>
        </p:txBody>
      </p:sp>
      <p:pic>
        <p:nvPicPr>
          <p:cNvPr id="3081" name="Picture 9" descr="DSCN3199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5" y="782638"/>
            <a:ext cx="3995738" cy="29956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82" name="Picture 10" descr="DSCN3200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87900" y="782638"/>
            <a:ext cx="4032250" cy="30241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83" name="Picture 11" descr="DSCN3202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55875" y="3879850"/>
            <a:ext cx="3816350" cy="28638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FF"/>
            </a:gs>
            <a:gs pos="50000">
              <a:schemeClr val="folHlink"/>
            </a:gs>
            <a:gs pos="100000">
              <a:srgbClr val="0099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DSCN3205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1952625"/>
            <a:ext cx="4248150" cy="31877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3" name="Picture 9" descr="DSCN3209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7538" y="115888"/>
            <a:ext cx="4465637" cy="32940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54" name="Picture 10" descr="DSCN3210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7538" y="3573463"/>
            <a:ext cx="4392612" cy="30972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792162"/>
          </a:xfrm>
        </p:spPr>
        <p:txBody>
          <a:bodyPr/>
          <a:lstStyle/>
          <a:p>
            <a:r>
              <a:rPr lang="cs-CZ" altLang="cs-CZ" sz="4000" b="1">
                <a:solidFill>
                  <a:schemeClr val="bg1"/>
                </a:solidFill>
                <a:latin typeface="Comic Sans MS" pitchFamily="66" charset="0"/>
              </a:rPr>
              <a:t>Zájezd na Pustevny</a:t>
            </a:r>
          </a:p>
        </p:txBody>
      </p:sp>
      <p:pic>
        <p:nvPicPr>
          <p:cNvPr id="8199" name="Picture 7" descr="DSCN3311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963613"/>
            <a:ext cx="3849688" cy="28876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0" name="Picture 8" descr="DSCN3320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79388" y="4022725"/>
            <a:ext cx="3779837" cy="28352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201" name="Picture 9" descr="DSCN3366"/>
          <p:cNvPicPr>
            <a:picLocks noChangeAspect="1" noChangeArrowheads="1"/>
          </p:cNvPicPr>
          <p:nvPr>
            <p:ph sz="half" idx="3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067175" y="1412875"/>
            <a:ext cx="5076825" cy="38084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DSCN3370"/>
          <p:cNvPicPr>
            <a:picLocks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1790700"/>
            <a:ext cx="4230688" cy="31734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49" name="Picture 9" descr="DSCN3371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716463" y="115888"/>
            <a:ext cx="4427537" cy="33194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250" name="Picture 10" descr="DSCN3375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7538" y="3644900"/>
            <a:ext cx="4105275" cy="3079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50000">
              <a:srgbClr val="FFFF99"/>
            </a:gs>
            <a:gs pos="100000">
              <a:srgbClr val="FF6600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0"/>
            <a:ext cx="8229600" cy="692150"/>
          </a:xfrm>
        </p:spPr>
        <p:txBody>
          <a:bodyPr/>
          <a:lstStyle/>
          <a:p>
            <a:r>
              <a:rPr lang="cs-CZ" altLang="cs-CZ" sz="4000" b="1">
                <a:solidFill>
                  <a:srgbClr val="FF0000"/>
                </a:solidFill>
                <a:latin typeface="Comic Sans MS" pitchFamily="66" charset="0"/>
              </a:rPr>
              <a:t>Slavnostní otevření HZ</a:t>
            </a:r>
          </a:p>
        </p:txBody>
      </p:sp>
      <p:pic>
        <p:nvPicPr>
          <p:cNvPr id="12296" name="Picture 8" descr="DSCN3543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746125"/>
            <a:ext cx="4065588" cy="304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7" name="Picture 9" descr="DSCN3545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3860800"/>
            <a:ext cx="4103688" cy="2917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8" name="Picture 10" descr="ZbrojniceopravaPolankanadOdrou (13)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7538" y="692150"/>
            <a:ext cx="4608512" cy="30718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301" name="Picture 13" descr="DSCN3573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27538" y="3860800"/>
            <a:ext cx="4608512" cy="2900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DSCN3547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754063"/>
            <a:ext cx="4248150" cy="3041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6" name="Picture 10" descr="ZbrojniceopravaPolankanadOdrou (1 OV)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07950" y="3860800"/>
            <a:ext cx="4248150" cy="28114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49" name="Picture 13" descr="ZbrojniceopravaPolankanadOdrou (26)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00563" y="741363"/>
            <a:ext cx="4535487" cy="304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4350" name="Picture 14" descr="ZbrojniceopravaPolankanadOdrou (20)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00563" y="3860800"/>
            <a:ext cx="4535487" cy="280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100000">
              <a:srgbClr val="FF6600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ZbrojniceopravaPolankanadOdrou (2)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84213" y="115888"/>
            <a:ext cx="2543175" cy="38147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4" name="Picture 10" descr="ZbrojniceopravaPolankanadOdrou (19)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250825" y="4005263"/>
            <a:ext cx="4217988" cy="2781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5" name="Picture 11" descr="ZbrojniceopravaPolankanadOdrou (22)"/>
          <p:cNvPicPr>
            <a:picLocks noChangeAspect="1" noChangeArrowheads="1"/>
          </p:cNvPicPr>
          <p:nvPr>
            <p:ph sz="quarter" idx="2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419475" y="115888"/>
            <a:ext cx="5616575" cy="38179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96" name="Picture 12" descr="ZbrojniceopravaPolankanadOdrou (23)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643438" y="4005263"/>
            <a:ext cx="4105275" cy="2809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00"/>
            </a:gs>
            <a:gs pos="100000">
              <a:srgbClr val="FFFF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8" descr="DSCN3423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916113"/>
            <a:ext cx="4679950" cy="3384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1" name="Picture 9" descr="DSCN3421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15888"/>
            <a:ext cx="4211637" cy="3159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442" name="Picture 10" descr="DSCN3428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3429000"/>
            <a:ext cx="4176712" cy="31321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 spokes="2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/>
            </a:gs>
            <a:gs pos="100000">
              <a:srgbClr val="99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115888"/>
            <a:ext cx="8229600" cy="576262"/>
          </a:xfrm>
        </p:spPr>
        <p:txBody>
          <a:bodyPr/>
          <a:lstStyle/>
          <a:p>
            <a:r>
              <a:rPr lang="cs-CZ" altLang="cs-CZ" sz="4000" b="1">
                <a:solidFill>
                  <a:srgbClr val="000099"/>
                </a:solidFill>
                <a:latin typeface="Comic Sans MS" pitchFamily="66" charset="0"/>
              </a:rPr>
              <a:t>VI. setkání Polanek</a:t>
            </a:r>
          </a:p>
        </p:txBody>
      </p:sp>
      <p:pic>
        <p:nvPicPr>
          <p:cNvPr id="20488" name="Picture 8" descr="DSC_0010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917575"/>
            <a:ext cx="4430713" cy="28717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89" name="Picture 9" descr="DSC_0011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860800"/>
            <a:ext cx="4433888" cy="2911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0" name="Picture 10" descr="DSC_0020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933450"/>
            <a:ext cx="4248150" cy="28559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491" name="Picture 11" descr="DSC_0026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3860800"/>
            <a:ext cx="4248150" cy="2881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/>
            </a:gs>
            <a:gs pos="50000">
              <a:srgbClr val="99FF99"/>
            </a:gs>
            <a:gs pos="100000">
              <a:srgbClr val="0066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DSC_0028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430213"/>
            <a:ext cx="4502150" cy="3000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8" name="Picture 10" descr="DSC_0030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500438"/>
            <a:ext cx="4506913" cy="3003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9" name="Picture 11" descr="DSC_0037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404813"/>
            <a:ext cx="4284662" cy="29987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40" name="Picture 12" descr="DSC_0039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3500438"/>
            <a:ext cx="4319587" cy="3022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99"/>
            </a:gs>
            <a:gs pos="50000">
              <a:srgbClr val="006600"/>
            </a:gs>
            <a:gs pos="100000">
              <a:srgbClr val="99FF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5" name="Picture 9" descr="DSC_0050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836613"/>
            <a:ext cx="4467225" cy="2978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6" name="Picture 10" descr="DSC_0062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836613"/>
            <a:ext cx="4319587" cy="29511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7" name="Picture 11" descr="DSC_0069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3933825"/>
            <a:ext cx="4362450" cy="280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4588" name="Picture 12" descr="DSC_0070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3933825"/>
            <a:ext cx="4319587" cy="2830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99"/>
            </a:gs>
            <a:gs pos="100000">
              <a:srgbClr val="00660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Picture 9" descr="DSC_0078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077913"/>
            <a:ext cx="4070350" cy="27130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4" name="Picture 10" descr="DSC_0088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933825"/>
            <a:ext cx="4073525" cy="27146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5" name="Picture 11" descr="DSC_0092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4663" y="1077913"/>
            <a:ext cx="4103687" cy="27352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36" name="Picture 12" descr="DSC_0106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4663" y="3933825"/>
            <a:ext cx="4103687" cy="2735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99"/>
            </a:gs>
            <a:gs pos="50000">
              <a:srgbClr val="006600"/>
            </a:gs>
            <a:gs pos="100000">
              <a:srgbClr val="99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1" name="Picture 9" descr="DSC_0124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933450"/>
            <a:ext cx="4286250" cy="28575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4" name="Picture 12" descr="DSC_0140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933825"/>
            <a:ext cx="4289425" cy="2859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5" name="Picture 13" descr="DSC_0236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933450"/>
            <a:ext cx="4248150" cy="2832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8686" name="Picture 14" descr="DSC_0242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3933825"/>
            <a:ext cx="4248150" cy="2832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FF99"/>
            </a:gs>
            <a:gs pos="50000">
              <a:srgbClr val="006600"/>
            </a:gs>
            <a:gs pos="100000">
              <a:srgbClr val="99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9" name="Picture 9" descr="DSC_0256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862013"/>
            <a:ext cx="4392613" cy="2927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0" name="Picture 10" descr="DSC_0257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860800"/>
            <a:ext cx="4391025" cy="2927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3" name="Picture 13" descr="DSC_0296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836613"/>
            <a:ext cx="4392612" cy="2927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34" name="Picture 14" descr="DSC_0317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3860800"/>
            <a:ext cx="4392612" cy="2928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ov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00"/>
            </a:gs>
            <a:gs pos="50000">
              <a:srgbClr val="99FF99"/>
            </a:gs>
            <a:gs pos="100000">
              <a:srgbClr val="0066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8" name="Picture 20" descr="DSC_0333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260350"/>
            <a:ext cx="4648200" cy="3098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89" name="Picture 21" descr="DSC_354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3429000"/>
            <a:ext cx="4608512" cy="3348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90" name="Picture 22" descr="DSC_370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260350"/>
            <a:ext cx="4103687" cy="3078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91" name="Picture 23" descr="DSC_375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3429000"/>
            <a:ext cx="4103687" cy="33464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50000">
              <a:srgbClr val="99FF99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DSC_0266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692150"/>
            <a:ext cx="8928100" cy="56070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100000">
              <a:srgbClr val="FF66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0"/>
            <a:ext cx="8229600" cy="620713"/>
          </a:xfrm>
        </p:spPr>
        <p:txBody>
          <a:bodyPr/>
          <a:lstStyle/>
          <a:p>
            <a:r>
              <a:rPr lang="cs-CZ" altLang="cs-CZ" sz="4000" b="1">
                <a:solidFill>
                  <a:srgbClr val="0000FF"/>
                </a:solidFill>
                <a:latin typeface="Comic Sans MS" pitchFamily="66" charset="0"/>
              </a:rPr>
              <a:t>Hasičská svatba</a:t>
            </a:r>
          </a:p>
        </p:txBody>
      </p:sp>
      <p:pic>
        <p:nvPicPr>
          <p:cNvPr id="37897" name="Picture 9" descr="DSCN3512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746125"/>
            <a:ext cx="4065588" cy="3049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8" name="Picture 10" descr="DSCN3516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860800"/>
            <a:ext cx="4067175" cy="2928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899" name="Picture 11" descr="DSCN3525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765175"/>
            <a:ext cx="4105275" cy="302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7900" name="Picture 12" descr="DSCN3532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427538" y="3860800"/>
            <a:ext cx="4105275" cy="2905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FFFF66"/>
            </a:gs>
            <a:gs pos="100000">
              <a:srgbClr val="0099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0"/>
            <a:ext cx="8229600" cy="1081088"/>
          </a:xfrm>
        </p:spPr>
        <p:txBody>
          <a:bodyPr/>
          <a:lstStyle/>
          <a:p>
            <a:r>
              <a:rPr lang="cs-CZ" altLang="cs-CZ" sz="4000" b="1" i="1">
                <a:solidFill>
                  <a:schemeClr val="tx1"/>
                </a:solidFill>
                <a:latin typeface="Comic Sans MS" pitchFamily="66" charset="0"/>
              </a:rPr>
              <a:t>Zájezd a oslavy 60. výročí založení družby ve Zliechově</a:t>
            </a:r>
          </a:p>
        </p:txBody>
      </p:sp>
      <p:pic>
        <p:nvPicPr>
          <p:cNvPr id="39944" name="Picture 8" descr="DSCN3700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1196975"/>
            <a:ext cx="3635375" cy="2727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5" name="Picture 9" descr="DSCN3703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4005263"/>
            <a:ext cx="3635375" cy="27273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6" name="Picture 10" descr="DSCN3705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196975"/>
            <a:ext cx="3600450" cy="2754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9947" name="Picture 11" descr="P1240460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4076700"/>
            <a:ext cx="3565525" cy="2674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FF"/>
            </a:gs>
            <a:gs pos="100000">
              <a:srgbClr val="FFFF66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3" name="Picture 9" descr="P1240483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33375"/>
            <a:ext cx="4100513" cy="3076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4" name="Picture 10" descr="DSCN3771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314325"/>
            <a:ext cx="4103687" cy="3078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5" name="Picture 11" descr="DSCN3714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500438"/>
            <a:ext cx="4068763" cy="3176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996" name="Picture 12" descr="DSCN3726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3500438"/>
            <a:ext cx="4103687" cy="31162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FF"/>
            </a:gs>
            <a:gs pos="100000">
              <a:srgbClr val="FFFF66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1" name="Picture 9" descr="DSCN3727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33375"/>
            <a:ext cx="4137025" cy="3103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2" name="Picture 10" descr="DSCN3742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644900"/>
            <a:ext cx="4140200" cy="310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3" name="Picture 11" descr="DSCN3747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56100" y="333375"/>
            <a:ext cx="4176713" cy="3133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4044" name="Picture 12" descr="DSCN3751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56100" y="3644900"/>
            <a:ext cx="4175125" cy="3079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0099F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9" name="Picture 9" descr="P1240512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15888"/>
            <a:ext cx="4281487" cy="32115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90" name="Picture 10" descr="P1240533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3500438"/>
            <a:ext cx="4284662" cy="3160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91" name="Picture 11" descr="P1240550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115888"/>
            <a:ext cx="4248150" cy="3241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6094" name="Picture 14" descr="DSCN3778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3500438"/>
            <a:ext cx="4248150" cy="3168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FF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7" name="Picture 9" descr="P1240621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14325"/>
            <a:ext cx="4283075" cy="3213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8" name="Picture 10" descr="P1240588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933825"/>
            <a:ext cx="4175125" cy="23066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39" name="Picture 11" descr="P1240611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620713"/>
            <a:ext cx="4535487" cy="25574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8140" name="Picture 12" descr="P1240612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3716338"/>
            <a:ext cx="4535487" cy="25574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0099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5" name="Picture 9" descr="P1240638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260350"/>
            <a:ext cx="4138613" cy="31035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6" name="Picture 10" descr="P1240639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500438"/>
            <a:ext cx="4140200" cy="310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0187" name="Picture 11" descr="P1240645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56100" y="1574800"/>
            <a:ext cx="4679950" cy="3509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50000">
              <a:srgbClr val="0099FF"/>
            </a:gs>
            <a:gs pos="100000">
              <a:srgbClr val="FFFF6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P1240568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98425"/>
            <a:ext cx="8785225" cy="65897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CC"/>
            </a:gs>
            <a:gs pos="100000">
              <a:srgbClr val="FF9933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0"/>
            <a:ext cx="8229600" cy="836613"/>
          </a:xfrm>
        </p:spPr>
        <p:txBody>
          <a:bodyPr/>
          <a:lstStyle/>
          <a:p>
            <a:r>
              <a:rPr lang="cs-CZ" altLang="cs-CZ" sz="4000" b="1">
                <a:solidFill>
                  <a:srgbClr val="0033CC"/>
                </a:solidFill>
                <a:latin typeface="Comic Sans MS" pitchFamily="66" charset="0"/>
              </a:rPr>
              <a:t>…a ještě jedna hasičská svatba</a:t>
            </a:r>
          </a:p>
        </p:txBody>
      </p:sp>
      <p:pic>
        <p:nvPicPr>
          <p:cNvPr id="98313" name="Picture 9" descr="20190921_121603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187450"/>
            <a:ext cx="4460875" cy="25098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8314" name="Picture 10" descr="20190921_122817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789363"/>
            <a:ext cx="4464050" cy="25098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8315" name="Picture 11" descr="DEF_3855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765175"/>
            <a:ext cx="4392612" cy="2936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8316" name="Picture 12" descr="DEF_3860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3789363"/>
            <a:ext cx="4392612" cy="29321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ipe dir="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6600"/>
            </a:gs>
            <a:gs pos="100000">
              <a:schemeClr val="accent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r>
              <a:rPr lang="cs-CZ" altLang="cs-CZ" sz="4000" b="1">
                <a:solidFill>
                  <a:srgbClr val="000099"/>
                </a:solidFill>
                <a:latin typeface="Comic Sans MS" pitchFamily="66" charset="0"/>
              </a:rPr>
              <a:t>Drakiáda</a:t>
            </a:r>
          </a:p>
        </p:txBody>
      </p:sp>
      <p:pic>
        <p:nvPicPr>
          <p:cNvPr id="54279" name="Picture 7" descr="20191012_163733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2092325"/>
            <a:ext cx="5040313" cy="2894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80" name="Picture 8" descr="DSCN3783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9700" y="952500"/>
            <a:ext cx="3816350" cy="286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81" name="Picture 9" descr="DSCN3791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19700" y="3933825"/>
            <a:ext cx="3816350" cy="286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rgbClr val="99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8" name="Picture 8" descr="DSCN3799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14325"/>
            <a:ext cx="4065588" cy="30495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49" name="Picture 9" descr="DSCN3801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644900"/>
            <a:ext cx="4067175" cy="3051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50" name="Picture 10" descr="DSCN3802"/>
          <p:cNvPicPr>
            <a:picLocks noChangeAspect="1" noChangeArrowheads="1"/>
          </p:cNvPicPr>
          <p:nvPr>
            <p:ph sz="half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4663" y="1419225"/>
            <a:ext cx="4751387" cy="35639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ll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FF00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81075"/>
          </a:xfrm>
        </p:spPr>
        <p:txBody>
          <a:bodyPr/>
          <a:lstStyle/>
          <a:p>
            <a:r>
              <a:rPr lang="cs-CZ" altLang="cs-CZ" sz="4000" b="1">
                <a:solidFill>
                  <a:srgbClr val="333333"/>
                </a:solidFill>
                <a:latin typeface="Comic Sans MS" pitchFamily="66" charset="0"/>
              </a:rPr>
              <a:t>Návštěva u jubilanta</a:t>
            </a:r>
          </a:p>
        </p:txBody>
      </p:sp>
      <p:pic>
        <p:nvPicPr>
          <p:cNvPr id="63495" name="Picture 7" descr="DSCN3804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628775"/>
            <a:ext cx="4446587" cy="3335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6" name="Picture 8" descr="DSCN3807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836613"/>
            <a:ext cx="3887787" cy="2916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3497" name="Picture 9" descr="DSCN3809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3860800"/>
            <a:ext cx="3887787" cy="2916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strips dir="r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B2B2B2"/>
            </a:gs>
            <a:gs pos="50000">
              <a:srgbClr val="FFCC66"/>
            </a:gs>
            <a:gs pos="100000">
              <a:srgbClr val="B2B2B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720725"/>
          </a:xfrm>
        </p:spPr>
        <p:txBody>
          <a:bodyPr/>
          <a:lstStyle/>
          <a:p>
            <a:r>
              <a:rPr lang="cs-CZ" altLang="cs-CZ" sz="4000" b="1">
                <a:solidFill>
                  <a:srgbClr val="006600"/>
                </a:solidFill>
                <a:latin typeface="Comic Sans MS" pitchFamily="66" charset="0"/>
              </a:rPr>
              <a:t>Kácení vánočního stromu</a:t>
            </a:r>
          </a:p>
        </p:txBody>
      </p:sp>
      <p:pic>
        <p:nvPicPr>
          <p:cNvPr id="65543" name="Picture 7" descr="DSCN3921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751013"/>
            <a:ext cx="4392613" cy="32940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4" name="Picture 8" descr="DSCN3925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836613"/>
            <a:ext cx="3887788" cy="29162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5545" name="Picture 9" descr="DSCN3935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3860800"/>
            <a:ext cx="3887788" cy="2916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66"/>
            </a:gs>
            <a:gs pos="100000">
              <a:srgbClr val="B2B2B2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92" name="Picture 8" descr="DSCN3945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33350"/>
            <a:ext cx="4714875" cy="3536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93" name="Picture 9" descr="DSCN3951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3716338"/>
            <a:ext cx="3995737" cy="299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7594" name="Picture 10" descr="DSCN3956"/>
          <p:cNvPicPr>
            <a:picLocks noChangeAspect="1" noChangeArrowheads="1"/>
          </p:cNvPicPr>
          <p:nvPr>
            <p:ph sz="half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2120900"/>
            <a:ext cx="4103687" cy="30781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CC33"/>
            </a:gs>
            <a:gs pos="100000">
              <a:srgbClr val="00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792162"/>
          </a:xfrm>
        </p:spPr>
        <p:txBody>
          <a:bodyPr/>
          <a:lstStyle/>
          <a:p>
            <a:r>
              <a:rPr lang="cs-CZ" altLang="cs-CZ" sz="4000" b="1">
                <a:latin typeface="Comic Sans MS" pitchFamily="66" charset="0"/>
              </a:rPr>
              <a:t>Hasičský večírek</a:t>
            </a:r>
          </a:p>
        </p:txBody>
      </p:sp>
      <p:pic>
        <p:nvPicPr>
          <p:cNvPr id="69640" name="Picture 8" descr="DSCN3958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736725"/>
            <a:ext cx="4591050" cy="34448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9641" name="Picture 9" descr="DSCN3959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782638"/>
            <a:ext cx="4105275" cy="30781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9642" name="Picture 10" descr="DSCN3960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3933825"/>
            <a:ext cx="3743325" cy="280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CC33"/>
            </a:gs>
            <a:gs pos="50000">
              <a:srgbClr val="0066FF"/>
            </a:gs>
            <a:gs pos="100000">
              <a:srgbClr val="33CC3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8" name="Picture 8" descr="DSCN3966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88913"/>
            <a:ext cx="4570412" cy="3427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89" name="Picture 9" descr="DSCN3974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716338"/>
            <a:ext cx="4067175" cy="3051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1690" name="Picture 10" descr="DSCN3984"/>
          <p:cNvPicPr>
            <a:picLocks noChangeAspect="1" noChangeArrowheads="1"/>
          </p:cNvPicPr>
          <p:nvPr>
            <p:ph sz="half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989138"/>
            <a:ext cx="4211637" cy="3159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push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FF33"/>
            </a:gs>
            <a:gs pos="100000">
              <a:srgbClr val="FF66C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cs-CZ" altLang="cs-CZ" sz="3600" b="1">
                <a:solidFill>
                  <a:srgbClr val="006600"/>
                </a:solidFill>
                <a:latin typeface="Comic Sans MS" pitchFamily="66" charset="0"/>
              </a:rPr>
              <a:t>Rozsvícení vánočního stromečku před hasičskou zbrojnicí</a:t>
            </a:r>
          </a:p>
        </p:txBody>
      </p:sp>
      <p:pic>
        <p:nvPicPr>
          <p:cNvPr id="81925" name="Picture 5" descr="3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96975"/>
            <a:ext cx="8353425" cy="5340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CC33"/>
            </a:gs>
            <a:gs pos="100000">
              <a:srgbClr val="FF66CC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7" name="Picture 9" descr="20191201_191016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549275"/>
            <a:ext cx="4602162" cy="25923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3978" name="Picture 10" descr="DSCN4002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333375"/>
            <a:ext cx="3960812" cy="2971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3979" name="Picture 11" descr="DSCN3985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3429000"/>
            <a:ext cx="4284663" cy="3214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3982" name="Picture 14" descr="DSCN3991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3429000"/>
            <a:ext cx="4248150" cy="31861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rgbClr val="FF00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3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r>
              <a:rPr lang="cs-CZ" altLang="cs-CZ" sz="4000" b="1">
                <a:latin typeface="Comic Sans MS" pitchFamily="66" charset="0"/>
              </a:rPr>
              <a:t>Zásahy jednotky:</a:t>
            </a:r>
          </a:p>
        </p:txBody>
      </p:sp>
      <p:pic>
        <p:nvPicPr>
          <p:cNvPr id="73735" name="Picture 7" descr="DSCN346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873125"/>
            <a:ext cx="7775575" cy="5832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7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rgbClr val="CCFF66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115888"/>
            <a:ext cx="8229600" cy="792162"/>
          </a:xfrm>
        </p:spPr>
        <p:txBody>
          <a:bodyPr/>
          <a:lstStyle/>
          <a:p>
            <a:r>
              <a:rPr lang="cs-CZ" altLang="cs-CZ" sz="3600" b="1">
                <a:solidFill>
                  <a:srgbClr val="FF0000"/>
                </a:solidFill>
                <a:latin typeface="Comic Sans MS" pitchFamily="66" charset="0"/>
              </a:rPr>
              <a:t>zkrat na</a:t>
            </a:r>
            <a:r>
              <a:rPr lang="cs-CZ" altLang="cs-CZ" sz="3200" b="1">
                <a:solidFill>
                  <a:srgbClr val="FF0000"/>
                </a:solidFill>
                <a:latin typeface="Comic Sans MS" pitchFamily="66" charset="0"/>
              </a:rPr>
              <a:t> elektrickém vedení</a:t>
            </a:r>
          </a:p>
        </p:txBody>
      </p:sp>
      <p:pic>
        <p:nvPicPr>
          <p:cNvPr id="76809" name="Picture 9" descr="20190701_193933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077913"/>
            <a:ext cx="4895850" cy="2752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6810" name="Picture 10" descr="20190701_194748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3933825"/>
            <a:ext cx="4392613" cy="2470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6811" name="Picture 11" descr="20190701_195110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24300" y="2214563"/>
            <a:ext cx="5111750" cy="30861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66"/>
            </a:gs>
            <a:gs pos="100000">
              <a:schemeClr val="fol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2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115888"/>
            <a:ext cx="8229600" cy="792162"/>
          </a:xfrm>
        </p:spPr>
        <p:txBody>
          <a:bodyPr/>
          <a:lstStyle/>
          <a:p>
            <a:r>
              <a:rPr lang="cs-CZ" altLang="cs-CZ" sz="3600" b="1">
                <a:solidFill>
                  <a:srgbClr val="006600"/>
                </a:solidFill>
                <a:latin typeface="Comic Sans MS" pitchFamily="66" charset="0"/>
              </a:rPr>
              <a:t>Odstranění stromu na ul. K Pile</a:t>
            </a:r>
          </a:p>
        </p:txBody>
      </p:sp>
      <p:pic>
        <p:nvPicPr>
          <p:cNvPr id="78857" name="Picture 9" descr="DSCN3392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801688"/>
            <a:ext cx="3922712" cy="29416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8858" name="Picture 10" descr="DSCN3399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3860800"/>
            <a:ext cx="3889375" cy="2917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8859" name="Picture 11" descr="DSCN3402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2565400"/>
            <a:ext cx="4211637" cy="3159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9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rgbClr val="FFCC66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0"/>
            <a:ext cx="8229600" cy="908050"/>
          </a:xfrm>
        </p:spPr>
        <p:txBody>
          <a:bodyPr/>
          <a:lstStyle/>
          <a:p>
            <a:r>
              <a:rPr lang="cs-CZ" altLang="cs-CZ" sz="3600" b="1">
                <a:solidFill>
                  <a:schemeClr val="tx1"/>
                </a:solidFill>
                <a:latin typeface="Comic Sans MS" pitchFamily="66" charset="0"/>
              </a:rPr>
              <a:t>monitoring Odry, požár sazí</a:t>
            </a:r>
          </a:p>
        </p:txBody>
      </p:sp>
      <p:pic>
        <p:nvPicPr>
          <p:cNvPr id="87049" name="Picture 9" descr="DSCN3472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836613"/>
            <a:ext cx="4210050" cy="31575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7050" name="Picture 10" descr="DSCN3473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4076700"/>
            <a:ext cx="3492500" cy="2619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7051" name="Picture 11" descr="DSCN3536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836613"/>
            <a:ext cx="4176712" cy="31686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7052" name="Picture 12" descr="foto 2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4076700"/>
            <a:ext cx="3529013" cy="2647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over dir="d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50000">
              <a:srgbClr val="FFCC66"/>
            </a:gs>
            <a:gs pos="100000">
              <a:schemeClr val="folHlink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81075"/>
          </a:xfrm>
        </p:spPr>
        <p:txBody>
          <a:bodyPr/>
          <a:lstStyle/>
          <a:p>
            <a:r>
              <a:rPr lang="cs-CZ" altLang="cs-CZ" sz="3600" b="1">
                <a:solidFill>
                  <a:srgbClr val="FF0000"/>
                </a:solidFill>
                <a:latin typeface="Comic Sans MS" pitchFamily="66" charset="0"/>
              </a:rPr>
              <a:t>Větrem poškozená střecha</a:t>
            </a:r>
          </a:p>
        </p:txBody>
      </p:sp>
      <p:pic>
        <p:nvPicPr>
          <p:cNvPr id="90120" name="Picture 8" descr="20190826_161741"/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950" y="1916113"/>
            <a:ext cx="4578350" cy="34337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0121" name="Picture 9" descr="20190826_163825"/>
          <p:cNvPicPr>
            <a:picLocks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87900" y="828675"/>
            <a:ext cx="4356100" cy="32670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0122" name="Picture 10" descr="20190826_173243"/>
          <p:cNvPicPr>
            <a:picLocks noChangeAspect="1" noChangeArrowheads="1"/>
          </p:cNvPicPr>
          <p:nvPr>
            <p:ph sz="quarter" idx="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4210050"/>
            <a:ext cx="3529012" cy="25320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wipe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rgbClr val="FFCC6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57200" y="115888"/>
            <a:ext cx="8229600" cy="865187"/>
          </a:xfrm>
        </p:spPr>
        <p:txBody>
          <a:bodyPr/>
          <a:lstStyle/>
          <a:p>
            <a:r>
              <a:rPr lang="cs-CZ" altLang="cs-CZ" sz="4000" b="1">
                <a:solidFill>
                  <a:srgbClr val="000099"/>
                </a:solidFill>
                <a:latin typeface="Comic Sans MS" pitchFamily="66" charset="0"/>
              </a:rPr>
              <a:t>požár suché trávy a kontejneru</a:t>
            </a:r>
            <a:r>
              <a:rPr lang="cs-CZ" altLang="cs-CZ"/>
              <a:t> </a:t>
            </a:r>
          </a:p>
        </p:txBody>
      </p:sp>
      <p:pic>
        <p:nvPicPr>
          <p:cNvPr id="92169" name="Picture 9" descr="DSCN3562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963613"/>
            <a:ext cx="3705225" cy="27797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70" name="Picture 10" descr="DSCN3564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3860800"/>
            <a:ext cx="3706812" cy="27813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73" name="Picture 13" descr="DSCN3917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981075"/>
            <a:ext cx="3671887" cy="2754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2174" name="Picture 14" descr="DSCN3920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6463" y="3860800"/>
            <a:ext cx="3671887" cy="27543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66FF"/>
            </a:gs>
            <a:gs pos="100000">
              <a:srgbClr val="FFFF99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60" name="Rectangle 4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115888"/>
            <a:ext cx="8229600" cy="792162"/>
          </a:xfrm>
        </p:spPr>
        <p:txBody>
          <a:bodyPr/>
          <a:lstStyle/>
          <a:p>
            <a:r>
              <a:rPr lang="cs-CZ" altLang="cs-CZ" sz="4000" b="1">
                <a:solidFill>
                  <a:srgbClr val="006600"/>
                </a:solidFill>
                <a:latin typeface="Comic Sans MS" pitchFamily="66" charset="0"/>
              </a:rPr>
              <a:t>Ořez tújí u Husova sboru</a:t>
            </a:r>
          </a:p>
        </p:txBody>
      </p:sp>
      <p:pic>
        <p:nvPicPr>
          <p:cNvPr id="96265" name="Picture 9" descr="DSCN4003"/>
          <p:cNvPicPr>
            <a:picLocks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908050"/>
            <a:ext cx="3849687" cy="28876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6266" name="Picture 10" descr="DSCN4009"/>
          <p:cNvPicPr>
            <a:picLocks noChangeAspect="1" noChangeArrowheads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3860800"/>
            <a:ext cx="3851275" cy="28892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6267" name="Picture 11" descr="DSCN4010"/>
          <p:cNvPicPr>
            <a:picLocks noChangeAspect="1" noChangeArrowheads="1"/>
          </p:cNvPicPr>
          <p:nvPr>
            <p:ph sz="quarter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908050"/>
            <a:ext cx="3816350" cy="28622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6268" name="Picture 12" descr="DSCN4014"/>
          <p:cNvPicPr>
            <a:picLocks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11638" y="3860800"/>
            <a:ext cx="3887787" cy="29162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000">
    <p:checke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 shadeToTitle="1">
        <a:gradFill rotWithShape="0">
          <a:gsLst>
            <a:gs pos="0">
              <a:srgbClr val="FFFFFF"/>
            </a:gs>
            <a:gs pos="100000">
              <a:srgbClr val="0066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>
          <a:xfrm>
            <a:off x="468313" y="2420938"/>
            <a:ext cx="8229600" cy="1143000"/>
          </a:xfrm>
        </p:spPr>
        <p:txBody>
          <a:bodyPr/>
          <a:lstStyle/>
          <a:p>
            <a:r>
              <a:rPr lang="cs-CZ" altLang="cs-CZ" sz="4800" b="1">
                <a:solidFill>
                  <a:srgbClr val="FF0000"/>
                </a:solidFill>
                <a:latin typeface="Comic Sans MS" pitchFamily="66" charset="0"/>
              </a:rPr>
              <a:t>Děkujeme za pozornost </a:t>
            </a:r>
            <a:br>
              <a:rPr lang="cs-CZ" altLang="cs-CZ" sz="4800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cs-CZ" altLang="cs-CZ" sz="4800" b="1">
                <a:solidFill>
                  <a:srgbClr val="FF0000"/>
                </a:solidFill>
                <a:latin typeface="Comic Sans MS" pitchFamily="66" charset="0"/>
              </a:rPr>
              <a:t>a těšíme se s vámi </a:t>
            </a:r>
            <a:br>
              <a:rPr lang="cs-CZ" altLang="cs-CZ" sz="4800" b="1">
                <a:solidFill>
                  <a:srgbClr val="FF0000"/>
                </a:solidFill>
                <a:latin typeface="Comic Sans MS" pitchFamily="66" charset="0"/>
              </a:rPr>
            </a:br>
            <a:r>
              <a:rPr lang="cs-CZ" altLang="cs-CZ" sz="4800" b="1">
                <a:solidFill>
                  <a:srgbClr val="FF0000"/>
                </a:solidFill>
                <a:latin typeface="Comic Sans MS" pitchFamily="66" charset="0"/>
              </a:rPr>
              <a:t>na akcích pořádané našim sborem v příštím roce !!!</a:t>
            </a:r>
          </a:p>
        </p:txBody>
      </p:sp>
    </p:spTree>
  </p:cSld>
  <p:clrMapOvr>
    <a:masterClrMapping/>
  </p:clrMapOvr>
  <p:transition advTm="10000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2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40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Comic Sans MS" pitchFamily="66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altLang="cs-CZ" sz="4000" b="1" i="0" u="none" strike="noStrike" cap="none" normalizeH="0" baseline="0" smtClean="0">
            <a:ln>
              <a:noFill/>
            </a:ln>
            <a:solidFill>
              <a:srgbClr val="FF0000"/>
            </a:solidFill>
            <a:effectLst/>
            <a:latin typeface="Comic Sans MS" pitchFamily="66" charset="0"/>
            <a:cs typeface="Arial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</TotalTime>
  <Words>89</Words>
  <Application>Microsoft Office PowerPoint</Application>
  <PresentationFormat>Předvádění na obrazovce (4:3)</PresentationFormat>
  <Paragraphs>22</Paragraphs>
  <Slides>43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6" baseType="lpstr">
      <vt:lpstr>Arial</vt:lpstr>
      <vt:lpstr>Comic Sans MS</vt:lpstr>
      <vt:lpstr>Výchozí návrh</vt:lpstr>
      <vt:lpstr>Prezentace aplikace PowerPoint</vt:lpstr>
      <vt:lpstr>Výroční valná hromada</vt:lpstr>
      <vt:lpstr>Prezentace aplikace PowerPoint</vt:lpstr>
      <vt:lpstr>Zájezd na Pustevny</vt:lpstr>
      <vt:lpstr>Prezentace aplikace PowerPoint</vt:lpstr>
      <vt:lpstr>Slavnostní otevření HZ</vt:lpstr>
      <vt:lpstr>Prezentace aplikace PowerPoint</vt:lpstr>
      <vt:lpstr>Prezentace aplikace PowerPoint</vt:lpstr>
      <vt:lpstr>Prezentace aplikace PowerPoint</vt:lpstr>
      <vt:lpstr>VI. setkání Polanek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Hasičská svatba</vt:lpstr>
      <vt:lpstr>Zájezd a oslavy 60. výročí založení družby ve Zliechově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…a ještě jedna hasičská svatba</vt:lpstr>
      <vt:lpstr>Drakiáda</vt:lpstr>
      <vt:lpstr>Prezentace aplikace PowerPoint</vt:lpstr>
      <vt:lpstr>Návštěva u jubilanta</vt:lpstr>
      <vt:lpstr>Kácení vánočního stromu</vt:lpstr>
      <vt:lpstr>Prezentace aplikace PowerPoint</vt:lpstr>
      <vt:lpstr>Hasičský večírek</vt:lpstr>
      <vt:lpstr>Prezentace aplikace PowerPoint</vt:lpstr>
      <vt:lpstr>Rozsvícení vánočního stromečku před hasičskou zbrojnicí</vt:lpstr>
      <vt:lpstr>Prezentace aplikace PowerPoint</vt:lpstr>
      <vt:lpstr>Zásahy jednotky:</vt:lpstr>
      <vt:lpstr>zkrat na elektrickém vedení</vt:lpstr>
      <vt:lpstr>Odstranění stromu na ul. K Pile</vt:lpstr>
      <vt:lpstr>monitoring Odry, požár sazí</vt:lpstr>
      <vt:lpstr>Větrem poškozená střecha</vt:lpstr>
      <vt:lpstr>požár suché trávy a kontejneru </vt:lpstr>
      <vt:lpstr>Ořez tújí u Husova sboru</vt:lpstr>
      <vt:lpstr>Děkujeme za pozornost  a těšíme se s vámi  na akcích pořádané našim sborem v příštím roce !!!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Oslavy 60 let družby</dc:title>
  <dc:creator>Vytiskovi</dc:creator>
  <cp:lastModifiedBy>Smolík Zbyněk</cp:lastModifiedBy>
  <cp:revision>25</cp:revision>
  <dcterms:created xsi:type="dcterms:W3CDTF">2019-11-27T17:00:50Z</dcterms:created>
  <dcterms:modified xsi:type="dcterms:W3CDTF">2019-12-25T11:13:38Z</dcterms:modified>
</cp:coreProperties>
</file>